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5" r:id="rId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F7"/>
    <a:srgbClr val="FFFFFF"/>
    <a:srgbClr val="FEF9F4"/>
    <a:srgbClr val="F71AEE"/>
    <a:srgbClr val="F7AA00"/>
    <a:srgbClr val="F7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9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B43C-F731-5249-82D3-1CFB2E6E3E4A}" type="datetimeFigureOut">
              <a:rPr lang="es-ES_tradnl" smtClean="0"/>
              <a:t>30/04/2015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Vicepresidencia Administrativa y Financiera – Atención al ciudadano y Comunicaciones hizo presencia el pasado sábado 25 de abril en la Plazoleta El Pescador – Turbo en la Feria del ciudadano. La carpa del sector de Minas y Energía a la cual pertenece la Agencia atendió en promedio 1.250 ciudadanos, se dictaron charlas para adultos y la historia de los hidrocarburos a los niños mediante títeres. Se entrego material POP a los ciudadanos asistentes. </a:t>
            </a:r>
          </a:p>
          <a:p>
            <a:pPr marL="0" indent="0" algn="just"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8918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07923"/>
            <a:ext cx="2391224" cy="18722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625" y="3685933"/>
            <a:ext cx="2562520" cy="19203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818" y="3655978"/>
            <a:ext cx="2568982" cy="19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11098"/>
            <a:ext cx="8435280" cy="5215066"/>
          </a:xfrm>
        </p:spPr>
        <p:txBody>
          <a:bodyPr/>
          <a:lstStyle/>
          <a:p>
            <a:pPr marL="0" indent="0">
              <a:buNone/>
            </a:pP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8 </a:t>
            </a:r>
            <a:r>
              <a:rPr lang="es-ES" sz="1800" b="1" dirty="0">
                <a:solidFill>
                  <a:srgbClr val="002060"/>
                </a:solidFill>
              </a:rPr>
              <a:t>MIL CIUDADANOS ATENDIDOS EN LA </a:t>
            </a:r>
            <a:r>
              <a:rPr lang="es-ES" sz="1800" b="1" dirty="0" smtClean="0">
                <a:solidFill>
                  <a:srgbClr val="002060"/>
                </a:solidFill>
              </a:rPr>
              <a:t>FERIA </a:t>
            </a:r>
            <a:r>
              <a:rPr lang="es-ES" sz="1800" b="1" dirty="0">
                <a:solidFill>
                  <a:srgbClr val="002060"/>
                </a:solidFill>
              </a:rPr>
              <a:t>NACIONAL DE SERVICIO AL CIUDADANO EN TURBO</a:t>
            </a: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Imagen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5892"/>
            <a:ext cx="3918506" cy="38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22866" y="1954226"/>
            <a:ext cx="4713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84 entidades públicas</a:t>
            </a:r>
            <a:r>
              <a:rPr lang="es-ES" dirty="0"/>
              <a:t> prestaron sus servicios a cerca de 8 mil ciudadanos el pasado 25 de abril en la plazoleta El Pescador del municipio de Turbo – Antioquia, en la Feria Nacional de Servicio al Ciudadano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Durante esta jornada, ciudadanos de los municipios del Urabá Antioqueño (Chigorodó, Arboletes, Carepa, Apartadó, Mutatá, Necoclí, San Pedro de Urabá, San Juan de Urabá); del Urabá Chocoano (Río Sucio y Acandí) y del río Atrato</a:t>
            </a:r>
            <a:r>
              <a:rPr lang="es-ES" b="1" dirty="0"/>
              <a:t> </a:t>
            </a:r>
            <a:r>
              <a:rPr lang="es-ES" dirty="0"/>
              <a:t>(Vigía del Fuerte y Murindó),  hicieron presencia para realizar </a:t>
            </a:r>
            <a:r>
              <a:rPr lang="es-ES" b="1" dirty="0"/>
              <a:t>consultas, peticiones y trámites</a:t>
            </a:r>
            <a:r>
              <a:rPr lang="es-ES" dirty="0"/>
              <a:t> relacionados con la oferta que presta el Estado. Entre los más solicitados estuvieron:</a:t>
            </a:r>
            <a:endParaRPr lang="es-CO" dirty="0"/>
          </a:p>
          <a:p>
            <a:endParaRPr lang="es-CO" dirty="0"/>
          </a:p>
        </p:txBody>
      </p:sp>
      <p:pic>
        <p:nvPicPr>
          <p:cNvPr id="8" name="Imagen 1" descr="04bannerVAF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"/>
            <a:ext cx="9144000" cy="15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3" y="-99392"/>
            <a:ext cx="9144000" cy="18918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83768" y="1417638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Trámites de identificación (tarjetas de identidad y cédula).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Solicitud del pasaporte.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sobre la libreta militar y vinculación a la fuerza pública.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para compra de vivienda.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sobre subsidios para población en situación de desplazamiento.</a:t>
            </a: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Solicitud y actualización del RUT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algn="just"/>
            <a:r>
              <a:rPr lang="es-ES" dirty="0"/>
              <a:t>La Feria articula la oferta de servicios nacional, institucional, departamental y municipal y permite que los ciudadanos  accedan a los más de </a:t>
            </a:r>
            <a:r>
              <a:rPr lang="es-ES" b="1" dirty="0"/>
              <a:t>400 trámites y servicios  sin la intermediación</a:t>
            </a:r>
            <a:r>
              <a:rPr lang="es-ES" dirty="0"/>
              <a:t> de terceros y en cumplimiento de la misión de la administración pública. </a:t>
            </a:r>
            <a:endParaRPr lang="es-CO" dirty="0"/>
          </a:p>
          <a:p>
            <a:pPr algn="just"/>
            <a:r>
              <a:rPr lang="es-ES" dirty="0"/>
              <a:t> </a:t>
            </a:r>
            <a:endParaRPr lang="es-CO" dirty="0"/>
          </a:p>
          <a:p>
            <a:pPr lvl="0"/>
            <a:endParaRPr lang="es-CO" dirty="0"/>
          </a:p>
        </p:txBody>
      </p:sp>
      <p:pic>
        <p:nvPicPr>
          <p:cNvPr id="2050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1" y="2348880"/>
            <a:ext cx="227421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0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5301D7-665D-432D-8FEA-DEE3256F9190}"/>
</file>

<file path=customXml/itemProps2.xml><?xml version="1.0" encoding="utf-8"?>
<ds:datastoreItem xmlns:ds="http://schemas.openxmlformats.org/officeDocument/2006/customXml" ds:itemID="{845BAF32-2EAE-49E2-8276-B7541305434A}"/>
</file>

<file path=customXml/itemProps3.xml><?xml version="1.0" encoding="utf-8"?>
<ds:datastoreItem xmlns:ds="http://schemas.openxmlformats.org/officeDocument/2006/customXml" ds:itemID="{68E5ABE3-7926-4751-A4BF-B902B19BC0F8}"/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251</Words>
  <Application>Microsoft Office PowerPoint</Application>
  <PresentationFormat>Presentación en pantalla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Carolina Peña Mugno</cp:lastModifiedBy>
  <cp:revision>43</cp:revision>
  <dcterms:created xsi:type="dcterms:W3CDTF">2014-08-05T14:08:28Z</dcterms:created>
  <dcterms:modified xsi:type="dcterms:W3CDTF">2015-04-30T16:28:45Z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