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92" d="100"/>
          <a:sy n="92" d="100"/>
        </p:scale>
        <p:origin x="1278" y="90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10/06/2016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923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Mayo 2016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2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31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mayo de 2016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se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atendieron 3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personas de manera presencial, de los cuales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los 3 fueron hombres.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Información  </a:t>
            </a: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780928"/>
            <a:ext cx="8659688" cy="3971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C38D724D2E6C4F8FF69B36CCFA839B" ma:contentTypeVersion="3" ma:contentTypeDescription="Crear nuevo documento." ma:contentTypeScope="" ma:versionID="9b6c8d65241fceaeb2abdd61b34953e8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914DE4-A2A7-4B6D-BFE1-095CBDCCB8F6}"/>
</file>

<file path=customXml/itemProps2.xml><?xml version="1.0" encoding="utf-8"?>
<ds:datastoreItem xmlns:ds="http://schemas.openxmlformats.org/officeDocument/2006/customXml" ds:itemID="{EF115553-9C3D-4D5F-A725-F9D8ED79BF2F}"/>
</file>

<file path=customXml/itemProps3.xml><?xml version="1.0" encoding="utf-8"?>
<ds:datastoreItem xmlns:ds="http://schemas.openxmlformats.org/officeDocument/2006/customXml" ds:itemID="{C6AC180A-4918-4C94-8653-2989FFCB4589}"/>
</file>

<file path=docProps/app.xml><?xml version="1.0" encoding="utf-8"?>
<Properties xmlns="http://schemas.openxmlformats.org/officeDocument/2006/extended-properties" xmlns:vt="http://schemas.openxmlformats.org/officeDocument/2006/docPropsVTypes">
  <TotalTime>14633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58</cp:revision>
  <dcterms:created xsi:type="dcterms:W3CDTF">2014-08-05T14:08:28Z</dcterms:created>
  <dcterms:modified xsi:type="dcterms:W3CDTF">2016-06-10T16:22:06Z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0x01010005C38D724D2E6C4F8FF69B36CCFA839B</vt:lpwstr>
  </property>
</Properties>
</file>